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63" r:id="rId7"/>
    <p:sldId id="264" r:id="rId8"/>
    <p:sldId id="265" r:id="rId9"/>
    <p:sldId id="262" r:id="rId10"/>
    <p:sldId id="261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76" autoAdjust="0"/>
  </p:normalViewPr>
  <p:slideViewPr>
    <p:cSldViewPr>
      <p:cViewPr varScale="1">
        <p:scale>
          <a:sx n="84" d="100"/>
          <a:sy n="84" d="100"/>
        </p:scale>
        <p:origin x="-11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50718-C67C-4C52-92C1-456EF8463957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31DCF-A163-4701-A656-CCC1A1AE2781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291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31DCF-A163-4701-A656-CCC1A1AE278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890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090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442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166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700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826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25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743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988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35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212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221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436D4-4756-4774-BC3C-FEADF589F89F}" type="datetimeFigureOut">
              <a:rPr lang="de-CH" smtClean="0"/>
              <a:t>01.12.2014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6D894-8BF1-45FC-9E84-15524B87E78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867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Document1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de-CH" b="1" dirty="0" smtClean="0">
                <a:latin typeface="Antique Olive Compact" pitchFamily="34" charset="0"/>
              </a:rPr>
              <a:t>Wanderferien </a:t>
            </a:r>
            <a:br>
              <a:rPr lang="de-CH" b="1" dirty="0" smtClean="0">
                <a:latin typeface="Antique Olive Compact" pitchFamily="34" charset="0"/>
              </a:rPr>
            </a:br>
            <a:r>
              <a:rPr lang="de-CH" b="1" dirty="0" smtClean="0">
                <a:latin typeface="Antique Olive Compact" pitchFamily="34" charset="0"/>
              </a:rPr>
              <a:t>Sulzerpensionierte 2015</a:t>
            </a:r>
            <a:endParaRPr lang="de-CH" b="1" dirty="0">
              <a:latin typeface="Antique Olive Compact" pitchFamily="34" charset="0"/>
            </a:endParaRPr>
          </a:p>
        </p:txBody>
      </p:sp>
      <p:pic>
        <p:nvPicPr>
          <p:cNvPr id="1026" name="Picture 2" descr="http://q-ec.bstatic.com/images/hotel/840x460/154/15469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2976"/>
            <a:ext cx="6072609" cy="33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1008112"/>
          </a:xfrm>
        </p:spPr>
        <p:txBody>
          <a:bodyPr>
            <a:normAutofit lnSpcReduction="10000"/>
          </a:bodyPr>
          <a:lstStyle/>
          <a:p>
            <a:r>
              <a:rPr lang="de-CH" b="1" dirty="0">
                <a:latin typeface="Antique Olive Compact" pitchFamily="34" charset="0"/>
              </a:rPr>
              <a:t>Unser Hotel in Rauris </a:t>
            </a:r>
            <a:br>
              <a:rPr lang="de-CH" b="1" dirty="0">
                <a:latin typeface="Antique Olive Compact" pitchFamily="34" charset="0"/>
              </a:rPr>
            </a:br>
            <a:r>
              <a:rPr lang="de-CH" b="1" dirty="0">
                <a:latin typeface="Antique Olive Compact" pitchFamily="34" charset="0"/>
              </a:rPr>
              <a:t>Hotel Birkenhof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81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6366"/>
              </p:ext>
            </p:extLst>
          </p:nvPr>
        </p:nvGraphicFramePr>
        <p:xfrm>
          <a:off x="1257300" y="1092200"/>
          <a:ext cx="6629400" cy="467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6629729" imgH="4675491" progId="Word.Document.12">
                  <p:embed/>
                </p:oleObj>
              </mc:Choice>
              <mc:Fallback>
                <p:oleObj name="Document" r:id="rId4" imgW="6629729" imgH="46754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7300" y="1092200"/>
                        <a:ext cx="6629400" cy="4675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24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1"/>
            <a:ext cx="2592288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76" y="1196750"/>
            <a:ext cx="3024336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649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04128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31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050" name="Picture 2" descr="E:\DCIM\103_PANA\P10304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5600" y="-40386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CIM\103_PANA\P1030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5600" y="-40386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CIM\103_PANA\P10304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5600" y="-40386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7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122" name="Picture 2" descr="E:\DCIM\103_PANA\P1030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3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620688"/>
            <a:ext cx="822960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de-CH" sz="11600" b="1" dirty="0" smtClean="0">
                <a:latin typeface="Arial Black" pitchFamily="34" charset="0"/>
              </a:rPr>
              <a:t>    ?</a:t>
            </a:r>
          </a:p>
          <a:p>
            <a:pPr marL="0" indent="0">
              <a:buNone/>
            </a:pPr>
            <a:endParaRPr lang="de-CH" sz="8000" b="1" dirty="0" smtClean="0">
              <a:latin typeface="Arial Black" pitchFamily="34" charset="0"/>
            </a:endParaRPr>
          </a:p>
          <a:p>
            <a:r>
              <a:rPr lang="de-CH" sz="4800" dirty="0" smtClean="0">
                <a:latin typeface="Arial Black" pitchFamily="34" charset="0"/>
              </a:rPr>
              <a:t>Noch Fragen ?</a:t>
            </a:r>
            <a:endParaRPr lang="de-CH" sz="4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9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5689600" cy="33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3256931"/>
            <a:ext cx="8604001" cy="357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9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37799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5"/>
            <a:ext cx="6117778" cy="454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8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" y="0"/>
            <a:ext cx="3991802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36" y="4327"/>
            <a:ext cx="4459897" cy="34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" y="3412352"/>
            <a:ext cx="4680520" cy="344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" y="-131390"/>
            <a:ext cx="4623281" cy="354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38" y="3412352"/>
            <a:ext cx="4459896" cy="344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29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1" y="260647"/>
            <a:ext cx="442026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24" y="260648"/>
            <a:ext cx="427082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1" y="3573016"/>
            <a:ext cx="4635886" cy="309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22" y="3573016"/>
            <a:ext cx="4528078" cy="309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1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0"/>
            <a:ext cx="878497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800" b="1" dirty="0">
                <a:solidFill>
                  <a:srgbClr val="FF0000"/>
                </a:solidFill>
              </a:rPr>
              <a:t>Wanderferien in Rauris  letzte Augustwoche </a:t>
            </a:r>
            <a:r>
              <a:rPr lang="de-CH" sz="4800" b="1" dirty="0" smtClean="0">
                <a:solidFill>
                  <a:srgbClr val="FF0000"/>
                </a:solidFill>
              </a:rPr>
              <a:t>22.8.bis 29.8.2015</a:t>
            </a:r>
            <a:endParaRPr lang="de-CH" sz="4800" b="1" dirty="0">
              <a:solidFill>
                <a:srgbClr val="FF0000"/>
              </a:solidFill>
            </a:endParaRPr>
          </a:p>
          <a:p>
            <a:r>
              <a:rPr lang="de-CH" sz="3200" b="1" dirty="0"/>
              <a:t>Wir fahren 7 Tage, da die </a:t>
            </a:r>
            <a:r>
              <a:rPr lang="de-CH" sz="3200" b="1" dirty="0" smtClean="0"/>
              <a:t>An+Rückreise </a:t>
            </a:r>
            <a:r>
              <a:rPr lang="de-CH" sz="3200" b="1" dirty="0"/>
              <a:t>2 Tage braucht, </a:t>
            </a:r>
            <a:r>
              <a:rPr lang="de-CH" sz="3200" b="1" dirty="0" smtClean="0"/>
              <a:t>5 </a:t>
            </a:r>
            <a:r>
              <a:rPr lang="de-CH" sz="3200" b="1" dirty="0"/>
              <a:t>Wandertage incl. 1 Ausflugtag</a:t>
            </a:r>
          </a:p>
          <a:p>
            <a:r>
              <a:rPr lang="de-CH" sz="3600" b="1" dirty="0"/>
              <a:t>Das Programm wird wie 2014 </a:t>
            </a:r>
            <a:r>
              <a:rPr lang="de-CH" sz="3600" b="1" dirty="0" smtClean="0"/>
              <a:t>jeden Tag am Vorabend </a:t>
            </a:r>
            <a:r>
              <a:rPr lang="de-CH" sz="3600" b="1" dirty="0"/>
              <a:t>bekanntgegeben </a:t>
            </a:r>
            <a:r>
              <a:rPr lang="de-CH" sz="3600" b="1" dirty="0" smtClean="0"/>
              <a:t>(Wetter)</a:t>
            </a:r>
            <a:endParaRPr lang="de-CH" sz="3600" b="1" dirty="0"/>
          </a:p>
          <a:p>
            <a:r>
              <a:rPr lang="de-CH" sz="3600" b="1" dirty="0"/>
              <a:t>Wir machen Kurz- und Normalwanderungen, es besteht aber auch die Möglichkeit  nur Bergfahrt und Aufenthalt in Berghütte zu </a:t>
            </a:r>
            <a:r>
              <a:rPr lang="de-CH" sz="3600" b="1" dirty="0" smtClean="0"/>
              <a:t>machen.</a:t>
            </a:r>
            <a:endParaRPr lang="de-CH" sz="3600" b="1" dirty="0"/>
          </a:p>
          <a:p>
            <a:r>
              <a:rPr lang="de-CH" sz="36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466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4664"/>
            <a:ext cx="91440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/>
              <a:t> </a:t>
            </a:r>
            <a:endParaRPr lang="de-CH" dirty="0"/>
          </a:p>
          <a:p>
            <a:r>
              <a:rPr lang="de-CH" sz="3200" b="1" dirty="0">
                <a:latin typeface="Aharoni" pitchFamily="2" charset="-79"/>
                <a:cs typeface="Aharoni" pitchFamily="2" charset="-79"/>
              </a:rPr>
              <a:t>Reserviert sind </a:t>
            </a:r>
            <a:r>
              <a:rPr lang="de-CH" sz="3200" b="1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12x  Birkenhof </a:t>
            </a:r>
            <a:r>
              <a:rPr lang="de-CH" sz="3200" b="1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Doppelzimmer</a:t>
            </a:r>
            <a:r>
              <a:rPr lang="de-CH" sz="3200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de-CH" sz="3200" b="1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de-CH" sz="3200" dirty="0">
                <a:latin typeface="Aharoni" pitchFamily="2" charset="-79"/>
                <a:cs typeface="Aharoni" pitchFamily="2" charset="-79"/>
              </a:rPr>
              <a:t>zum Tagespreis von Euro 54,00 pro </a:t>
            </a:r>
            <a:r>
              <a:rPr lang="de-CH" sz="3200" dirty="0" smtClean="0">
                <a:latin typeface="Aharoni" pitchFamily="2" charset="-79"/>
                <a:cs typeface="Aharoni" pitchFamily="2" charset="-79"/>
              </a:rPr>
              <a:t>Person</a:t>
            </a:r>
          </a:p>
          <a:p>
            <a:r>
              <a:rPr lang="de-CH" sz="3200" dirty="0" smtClean="0">
                <a:latin typeface="Aharoni" pitchFamily="2" charset="-79"/>
                <a:cs typeface="Aharoni" pitchFamily="2" charset="-79"/>
              </a:rPr>
              <a:t>Incl. Halb-Pension </a:t>
            </a:r>
          </a:p>
          <a:p>
            <a:endParaRPr lang="de-CH" sz="3200" dirty="0">
              <a:latin typeface="Aharoni" pitchFamily="2" charset="-79"/>
              <a:cs typeface="Aharoni" pitchFamily="2" charset="-79"/>
            </a:endParaRPr>
          </a:p>
          <a:p>
            <a:r>
              <a:rPr lang="de-CH" sz="3200" b="1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6x Birkenhof Doppelzimmer zur Einzelbelegung </a:t>
            </a:r>
            <a:r>
              <a:rPr lang="de-CH" sz="3200" b="1" dirty="0">
                <a:latin typeface="Aharoni" pitchFamily="2" charset="-79"/>
                <a:cs typeface="Aharoni" pitchFamily="2" charset="-79"/>
              </a:rPr>
              <a:t>(Einbettzimmerzuschlag Euro 5,00 pro Tag</a:t>
            </a:r>
            <a:r>
              <a:rPr lang="de-CH" sz="3200" b="1" dirty="0" smtClean="0">
                <a:latin typeface="Aharoni" pitchFamily="2" charset="-79"/>
                <a:cs typeface="Aharoni" pitchFamily="2" charset="-79"/>
              </a:rPr>
              <a:t>)</a:t>
            </a:r>
            <a:r>
              <a:rPr lang="de-CH" sz="3200" dirty="0">
                <a:latin typeface="Aharoni" pitchFamily="2" charset="-79"/>
                <a:cs typeface="Aharoni" pitchFamily="2" charset="-79"/>
              </a:rPr>
              <a:t> </a:t>
            </a:r>
            <a:r>
              <a:rPr lang="de-CH" sz="3200" dirty="0" smtClean="0">
                <a:latin typeface="Aharoni" pitchFamily="2" charset="-79"/>
                <a:cs typeface="Aharoni" pitchFamily="2" charset="-79"/>
              </a:rPr>
              <a:t>    Incl</a:t>
            </a:r>
            <a:r>
              <a:rPr lang="de-CH" sz="3200" dirty="0">
                <a:latin typeface="Aharoni" pitchFamily="2" charset="-79"/>
                <a:cs typeface="Aharoni" pitchFamily="2" charset="-79"/>
              </a:rPr>
              <a:t>. Halb-Pension </a:t>
            </a:r>
          </a:p>
          <a:p>
            <a:endParaRPr lang="de-CH" sz="3200" dirty="0">
              <a:latin typeface="Aharoni" pitchFamily="2" charset="-79"/>
              <a:cs typeface="Aharoni" pitchFamily="2" charset="-79"/>
            </a:endParaRPr>
          </a:p>
          <a:p>
            <a:r>
              <a:rPr lang="de-CH" sz="2800" b="1" dirty="0">
                <a:latin typeface="Aharoni" pitchFamily="2" charset="-79"/>
                <a:cs typeface="Aharoni" pitchFamily="2" charset="-79"/>
              </a:rPr>
              <a:t>Kuscheliges Zimmer mit Dusche/WC, Fön, Seife/Duschbad, Radio, </a:t>
            </a:r>
          </a:p>
          <a:p>
            <a:r>
              <a:rPr lang="de-CH" sz="2800" b="1" dirty="0">
                <a:latin typeface="Aharoni" pitchFamily="2" charset="-79"/>
                <a:cs typeface="Aharoni" pitchFamily="2" charset="-79"/>
              </a:rPr>
              <a:t>digitaler Flat-TV, Wireless Lan und Balkon    </a:t>
            </a:r>
          </a:p>
          <a:p>
            <a:r>
              <a:rPr lang="de-CH" sz="2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Zahlung in bar oder mit Karte vor der Abreise</a:t>
            </a:r>
          </a:p>
        </p:txBody>
      </p:sp>
    </p:spTree>
    <p:extLst>
      <p:ext uri="{BB962C8B-B14F-4D97-AF65-F5344CB8AC3E}">
        <p14:creationId xmlns:p14="http://schemas.microsoft.com/office/powerpoint/2010/main" val="36375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404664"/>
            <a:ext cx="82809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b="1" u="sng" dirty="0" smtClean="0">
                <a:solidFill>
                  <a:srgbClr val="FF0000"/>
                </a:solidFill>
              </a:rPr>
              <a:t>Was ist Enthalten;  Halbpension;</a:t>
            </a:r>
          </a:p>
          <a:p>
            <a:pPr lvl="0"/>
            <a:endParaRPr lang="de-CH" sz="2400" b="1" smtClean="0"/>
          </a:p>
          <a:p>
            <a:pPr lvl="0"/>
            <a:r>
              <a:rPr lang="de-CH" sz="2400" b="1" smtClean="0"/>
              <a:t>Willkommensschnapserl </a:t>
            </a:r>
            <a:r>
              <a:rPr lang="de-CH" sz="2400" b="1" dirty="0"/>
              <a:t>bei der Anreise</a:t>
            </a:r>
            <a:endParaRPr lang="de-CH" sz="2400" dirty="0"/>
          </a:p>
          <a:p>
            <a:pPr lvl="0"/>
            <a:r>
              <a:rPr lang="de-CH" sz="2400" b="1" u="sng" dirty="0"/>
              <a:t>Nationalpark Card für Sie als Urlaubsgeschenk</a:t>
            </a:r>
            <a:endParaRPr lang="de-CH" sz="2400" dirty="0"/>
          </a:p>
          <a:p>
            <a:pPr lvl="0"/>
            <a:r>
              <a:rPr lang="de-CH" sz="2400" b="1" dirty="0"/>
              <a:t>Reichhaltiges Frühstücksbuffet der Extraklasse mit Köstlichkeiten für jeden Frühstückstyp</a:t>
            </a:r>
            <a:endParaRPr lang="de-CH" sz="2400" dirty="0"/>
          </a:p>
          <a:p>
            <a:pPr lvl="0"/>
            <a:r>
              <a:rPr lang="de-CH" sz="2400" b="1" dirty="0"/>
              <a:t>Entspannen im Aromadampfbad aus dem Rauriser Naturmarmor 40°C </a:t>
            </a:r>
            <a:endParaRPr lang="de-CH" sz="2400" dirty="0"/>
          </a:p>
          <a:p>
            <a:pPr lvl="0"/>
            <a:r>
              <a:rPr lang="de-CH" sz="2400" b="1" dirty="0"/>
              <a:t>Finnische Blocksauna 90°C - Genuss mit eigenem Saunaaufguss</a:t>
            </a:r>
            <a:endParaRPr lang="de-CH" sz="2400" dirty="0"/>
          </a:p>
          <a:p>
            <a:pPr lvl="0"/>
            <a:r>
              <a:rPr lang="de-CH" sz="2400" b="1" dirty="0"/>
              <a:t>Wasserkneippen ist herrlich für den Kreislauf und Blutdruck </a:t>
            </a:r>
            <a:endParaRPr lang="de-CH" sz="2400" dirty="0"/>
          </a:p>
          <a:p>
            <a:pPr lvl="0"/>
            <a:r>
              <a:rPr lang="de-CH" sz="2400" b="1" dirty="0"/>
              <a:t>Ruhen auf den bequemen Relaxliegen</a:t>
            </a:r>
            <a:endParaRPr lang="de-CH" sz="2400" dirty="0"/>
          </a:p>
          <a:p>
            <a:pPr lvl="0"/>
            <a:r>
              <a:rPr lang="de-CH" sz="2400" b="1" dirty="0"/>
              <a:t>Kuschelige Bademäntel an der Rezeption gratis zum Verleih</a:t>
            </a:r>
            <a:endParaRPr lang="de-CH" sz="2400" dirty="0"/>
          </a:p>
          <a:p>
            <a:pPr lvl="0"/>
            <a:r>
              <a:rPr lang="de-CH" sz="2400" b="1" dirty="0"/>
              <a:t>Saunatücher liegen im Saunabereich für Sie gratis auf</a:t>
            </a:r>
            <a:endParaRPr lang="de-CH" sz="2400" dirty="0"/>
          </a:p>
          <a:p>
            <a:pPr lvl="0"/>
            <a:r>
              <a:rPr lang="de-CH" sz="2400" b="1" dirty="0"/>
              <a:t>Verwöhnprogramm aus Birgits Massagewelt (gegen Gebühr)</a:t>
            </a:r>
            <a:endParaRPr lang="de-CH" sz="2400" dirty="0"/>
          </a:p>
          <a:p>
            <a:pPr lvl="0"/>
            <a:r>
              <a:rPr lang="de-CH" sz="2400" b="1" dirty="0"/>
              <a:t>Nächtigungs- und alle sonstigen Abgaben sind ebenfalls im Preis </a:t>
            </a:r>
            <a:r>
              <a:rPr lang="de-CH" sz="2400" b="1" dirty="0" smtClean="0"/>
              <a:t>inkludiert.(</a:t>
            </a:r>
            <a:r>
              <a:rPr lang="de-CH" sz="2400" b="1" dirty="0" smtClean="0"/>
              <a:t>keine Kurtaxe)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3254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32656"/>
            <a:ext cx="748883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 </a:t>
            </a:r>
          </a:p>
          <a:p>
            <a:r>
              <a:rPr lang="de-CH" sz="4000" b="1" dirty="0"/>
              <a:t>Wanderferien Transportkosten</a:t>
            </a:r>
            <a:br>
              <a:rPr lang="de-CH" sz="4000" b="1" dirty="0"/>
            </a:br>
            <a:endParaRPr lang="de-CH" sz="4000" dirty="0"/>
          </a:p>
          <a:p>
            <a:r>
              <a:rPr lang="de-CH" b="1" dirty="0"/>
              <a:t>Hinfahrt: 22.08.2015 </a:t>
            </a:r>
            <a:endParaRPr lang="de-CH" dirty="0"/>
          </a:p>
          <a:p>
            <a:r>
              <a:rPr lang="de-CH" b="1" dirty="0"/>
              <a:t>Rückfahrt: 29.08.2015 </a:t>
            </a:r>
            <a:endParaRPr lang="de-CH" dirty="0"/>
          </a:p>
          <a:p>
            <a:r>
              <a:rPr lang="de-CH" b="1" dirty="0"/>
              <a:t> </a:t>
            </a:r>
            <a:endParaRPr lang="de-CH" dirty="0"/>
          </a:p>
          <a:p>
            <a:r>
              <a:rPr lang="de-CH" b="1" dirty="0"/>
              <a:t>Route: - Winterthur </a:t>
            </a:r>
            <a:r>
              <a:rPr lang="de-CH" b="1" dirty="0" smtClean="0"/>
              <a:t>– I</a:t>
            </a:r>
            <a:r>
              <a:rPr lang="de-CH" b="1" i="1" dirty="0" smtClean="0"/>
              <a:t>nnsbruck - </a:t>
            </a:r>
            <a:r>
              <a:rPr lang="de-CH" b="1" dirty="0" smtClean="0"/>
              <a:t> </a:t>
            </a:r>
            <a:r>
              <a:rPr lang="de-CH" b="1" dirty="0"/>
              <a:t>Rauris </a:t>
            </a:r>
            <a:r>
              <a:rPr lang="de-CH" b="1" dirty="0" smtClean="0"/>
              <a:t>und </a:t>
            </a:r>
            <a:r>
              <a:rPr lang="de-CH" b="1" dirty="0"/>
              <a:t>retour </a:t>
            </a:r>
            <a:endParaRPr lang="de-CH" dirty="0"/>
          </a:p>
          <a:p>
            <a:r>
              <a:rPr lang="de-CH" b="1" dirty="0"/>
              <a:t> </a:t>
            </a:r>
            <a:endParaRPr lang="de-CH" dirty="0"/>
          </a:p>
          <a:p>
            <a:r>
              <a:rPr lang="de-CH" b="1" dirty="0"/>
              <a:t>1 Wanderfahrt zum </a:t>
            </a:r>
            <a:r>
              <a:rPr lang="de-CH" b="1" dirty="0" smtClean="0"/>
              <a:t>Grosssglockner-Hochtor </a:t>
            </a:r>
            <a:r>
              <a:rPr lang="de-CH" b="1" dirty="0"/>
              <a:t>(inkl. € 5,50 Maut p.P.) </a:t>
            </a:r>
            <a:endParaRPr lang="de-CH" dirty="0"/>
          </a:p>
          <a:p>
            <a:r>
              <a:rPr lang="de-CH" b="1" dirty="0"/>
              <a:t> </a:t>
            </a:r>
            <a:endParaRPr lang="de-CH" dirty="0"/>
          </a:p>
          <a:p>
            <a:r>
              <a:rPr lang="de-CH" b="1" dirty="0"/>
              <a:t>2  Kolm Saigurn und retour (inkl. Maut) </a:t>
            </a:r>
            <a:endParaRPr lang="de-CH" dirty="0"/>
          </a:p>
          <a:p>
            <a:r>
              <a:rPr lang="de-CH" b="1" dirty="0"/>
              <a:t> </a:t>
            </a:r>
            <a:endParaRPr lang="de-CH" dirty="0"/>
          </a:p>
          <a:p>
            <a:r>
              <a:rPr lang="de-CH" b="1" dirty="0"/>
              <a:t>3  Seidlwinklfahrt und retour (inkl. Maut) </a:t>
            </a:r>
            <a:endParaRPr lang="de-CH" dirty="0"/>
          </a:p>
          <a:p>
            <a:r>
              <a:rPr lang="de-CH" b="1" dirty="0"/>
              <a:t> </a:t>
            </a:r>
            <a:endParaRPr lang="de-CH" dirty="0"/>
          </a:p>
          <a:p>
            <a:r>
              <a:rPr lang="de-CH" b="1" dirty="0"/>
              <a:t>4  Karalm und </a:t>
            </a:r>
            <a:r>
              <a:rPr lang="de-CH" b="1" dirty="0" smtClean="0"/>
              <a:t>retour   Ev. mit Hüttenabend </a:t>
            </a:r>
            <a:endParaRPr lang="de-CH" dirty="0"/>
          </a:p>
          <a:p>
            <a:r>
              <a:rPr lang="de-CH" b="1" dirty="0"/>
              <a:t> </a:t>
            </a:r>
            <a:endParaRPr lang="de-CH" dirty="0"/>
          </a:p>
          <a:p>
            <a:r>
              <a:rPr lang="de-CH" b="1" dirty="0"/>
              <a:t> </a:t>
            </a:r>
            <a:endParaRPr lang="de-CH" dirty="0"/>
          </a:p>
          <a:p>
            <a:r>
              <a:rPr lang="de-CH" b="1" dirty="0"/>
              <a:t>Kosten 210.- SFr.  </a:t>
            </a:r>
            <a:endParaRPr lang="de-CH" dirty="0"/>
          </a:p>
          <a:p>
            <a:r>
              <a:rPr lang="de-CH" b="1" dirty="0"/>
              <a:t>Zahlbar bis Mitte Februar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152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On-screen Show (4:3)</PresentationFormat>
  <Paragraphs>51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Document</vt:lpstr>
      <vt:lpstr>Wanderferien  Sulzerpensionierte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Wanderferien 2015</dc:title>
  <dc:creator>Louis Weder</dc:creator>
  <cp:lastModifiedBy>Louis Weder</cp:lastModifiedBy>
  <cp:revision>20</cp:revision>
  <dcterms:created xsi:type="dcterms:W3CDTF">2014-11-22T10:21:59Z</dcterms:created>
  <dcterms:modified xsi:type="dcterms:W3CDTF">2014-12-01T18:31:11Z</dcterms:modified>
</cp:coreProperties>
</file>